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stogram" id="{C6A68C52-7DF3-4D39-A852-B64D03435997}">
          <p14:sldIdLst>
            <p14:sldId id="256"/>
            <p14:sldId id="257"/>
          </p14:sldIdLst>
        </p14:section>
        <p14:section name="bayesian networks" id="{CBB534F7-150A-49C1-AF64-EEB27E64BE30}">
          <p14:sldIdLst>
            <p14:sldId id="259"/>
            <p14:sldId id="261"/>
          </p14:sldIdLst>
        </p14:section>
        <p14:section name="test - naive bayes" id="{A7D4868E-D7BC-4956-A034-8C26B192885E}">
          <p14:sldIdLst>
            <p14:sldId id="258"/>
            <p14:sldId id="262"/>
            <p14:sldId id="263"/>
            <p14:sldId id="264"/>
          </p14:sldIdLst>
        </p14:section>
        <p14:section name="test - tree" id="{ECB2BC5E-DFF7-47FA-8AA3-27A8FCD18C0E}">
          <p14:sldIdLst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889CB-2DC7-4207-9EDA-95CF9942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5" t="27495" r="30535" b="30535"/>
          <a:stretch/>
        </p:blipFill>
        <p:spPr>
          <a:xfrm>
            <a:off x="0" y="118446"/>
            <a:ext cx="2885335" cy="20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9A40C-5994-422A-9443-E12DC6E1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t="27150" r="30641" b="31537"/>
          <a:stretch/>
        </p:blipFill>
        <p:spPr>
          <a:xfrm>
            <a:off x="2837958" y="37901"/>
            <a:ext cx="2918030" cy="21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7FDF-CC98-44CD-B199-D28FF4BB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8" t="27427" r="31286" b="31965"/>
          <a:stretch/>
        </p:blipFill>
        <p:spPr>
          <a:xfrm>
            <a:off x="5755988" y="37901"/>
            <a:ext cx="3005326" cy="21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05AA4-19D1-4063-BC68-F8DE577A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4" t="27496" r="30674" b="30674"/>
          <a:stretch/>
        </p:blipFill>
        <p:spPr>
          <a:xfrm>
            <a:off x="8756775" y="0"/>
            <a:ext cx="3066926" cy="22127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17B4-ABDC-4E63-A77F-9CE6619E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7" t="27500" r="31667" b="30555"/>
          <a:stretch/>
        </p:blipFill>
        <p:spPr>
          <a:xfrm>
            <a:off x="8180" y="2177167"/>
            <a:ext cx="2877155" cy="215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968F3-BFA9-4442-9004-8D802912B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24" t="25555" r="29259" b="33704"/>
          <a:stretch/>
        </p:blipFill>
        <p:spPr>
          <a:xfrm>
            <a:off x="2885335" y="2230101"/>
            <a:ext cx="2918030" cy="210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A064F-B9AF-4CAB-A65C-F0BB49CBF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0" t="27778" r="31605" b="31018"/>
          <a:stretch/>
        </p:blipFill>
        <p:spPr>
          <a:xfrm>
            <a:off x="5755988" y="2212718"/>
            <a:ext cx="2918030" cy="214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34FA5-2800-4BC7-AF7D-108829B91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11" t="27315" r="31111" b="31111"/>
          <a:stretch/>
        </p:blipFill>
        <p:spPr>
          <a:xfrm>
            <a:off x="8693623" y="2183508"/>
            <a:ext cx="3015999" cy="2212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3A52B-22A2-4EEB-BFAE-13E9EC98A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86" t="27081" r="31286" b="30294"/>
          <a:stretch/>
        </p:blipFill>
        <p:spPr>
          <a:xfrm>
            <a:off x="0" y="4367016"/>
            <a:ext cx="2885335" cy="21790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9364F-62D6-4D1A-A0B0-B8525705C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32" t="27495" r="31562" b="31054"/>
          <a:stretch/>
        </p:blipFill>
        <p:spPr>
          <a:xfrm>
            <a:off x="5803365" y="4359038"/>
            <a:ext cx="2945816" cy="218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6DE8-266E-4157-B913-3724F61F7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63" t="27427" r="31148" b="31399"/>
          <a:stretch/>
        </p:blipFill>
        <p:spPr>
          <a:xfrm>
            <a:off x="2854234" y="4346498"/>
            <a:ext cx="2980232" cy="2182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38FE-9B73-4175-8F65-6126A8426E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40" t="27150" r="31378" b="31261"/>
          <a:stretch/>
        </p:blipFill>
        <p:spPr>
          <a:xfrm>
            <a:off x="8749181" y="4408766"/>
            <a:ext cx="2999298" cy="2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0.539767  (6773/12548)</a:t>
            </a:r>
          </a:p>
          <a:p>
            <a:r>
              <a:rPr lang="en-GB" sz="1100" dirty="0"/>
              <a:t>    State0 = 0.512573  (2181/4255)</a:t>
            </a:r>
          </a:p>
          <a:p>
            <a:r>
              <a:rPr lang="en-GB" sz="1100" dirty="0"/>
              <a:t>    State1 = 0.664941  (4110/6181)</a:t>
            </a:r>
          </a:p>
          <a:p>
            <a:r>
              <a:rPr lang="en-GB" sz="1100" dirty="0"/>
              <a:t>    State2 = 0.142857  (154/1078)</a:t>
            </a:r>
          </a:p>
          <a:p>
            <a:r>
              <a:rPr lang="en-GB" sz="1100" dirty="0"/>
              <a:t>    State3 = 0.269865  (180/667)</a:t>
            </a:r>
          </a:p>
          <a:p>
            <a:r>
              <a:rPr lang="en-GB" sz="1100" dirty="0"/>
              <a:t>    State4 = 0.326633  (65/199)</a:t>
            </a:r>
          </a:p>
          <a:p>
            <a:r>
              <a:rPr lang="en-GB" sz="1100" dirty="0"/>
              <a:t>    State5 = 0.415385  (54/130)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19099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BBC0A-08D5-421C-9CF0-B629DC023A00}"/>
              </a:ext>
            </a:extLst>
          </p:cNvPr>
          <p:cNvGrpSpPr/>
          <p:nvPr/>
        </p:nvGrpSpPr>
        <p:grpSpPr>
          <a:xfrm>
            <a:off x="2892913" y="66674"/>
            <a:ext cx="9057057" cy="4505326"/>
            <a:chOff x="2892914" y="66674"/>
            <a:chExt cx="8456570" cy="42066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E7E7D4-D75D-495C-B33D-36E7E97FA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47" t="21805" r="32547" b="25696"/>
            <a:stretch/>
          </p:blipFill>
          <p:spPr>
            <a:xfrm>
              <a:off x="2892915" y="66674"/>
              <a:ext cx="2094707" cy="2100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150272-7BDA-4996-BC62-861759B33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130" t="22222" r="32130" b="25416"/>
            <a:stretch/>
          </p:blipFill>
          <p:spPr>
            <a:xfrm>
              <a:off x="4987622" y="67315"/>
              <a:ext cx="2149748" cy="20996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B21628-7AFF-4488-802B-9D9B5ED6D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593" t="21875" r="32593" b="25764"/>
            <a:stretch/>
          </p:blipFill>
          <p:spPr>
            <a:xfrm>
              <a:off x="7137370" y="67315"/>
              <a:ext cx="2094055" cy="20996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4F8B94-CABD-4650-A376-C56A05618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68" t="21574" r="32268" b="25694"/>
            <a:stretch/>
          </p:blipFill>
          <p:spPr>
            <a:xfrm>
              <a:off x="9231425" y="66675"/>
              <a:ext cx="2118059" cy="20996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758880-CB3A-48B1-B28A-B7704D2BB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500" t="21944" r="32500" b="25417"/>
            <a:stretch/>
          </p:blipFill>
          <p:spPr>
            <a:xfrm>
              <a:off x="2892914" y="2166298"/>
              <a:ext cx="2094083" cy="20996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58D9A2-9CD3-445B-A9FD-97749B5F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130" t="21668" r="32130" b="25277"/>
            <a:stretch/>
          </p:blipFill>
          <p:spPr>
            <a:xfrm>
              <a:off x="4986997" y="2166298"/>
              <a:ext cx="2121609" cy="2099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3C8B6F-4A13-4B88-A995-817685E7E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269" t="22014" r="32269" b="25069"/>
            <a:stretch/>
          </p:blipFill>
          <p:spPr>
            <a:xfrm>
              <a:off x="7108606" y="2166298"/>
              <a:ext cx="2118059" cy="2106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0.535623  (6721/12548)</a:t>
            </a:r>
          </a:p>
          <a:p>
            <a:r>
              <a:rPr lang="en-GB" sz="1100" dirty="0"/>
              <a:t>    State0 = 0.501998  (2136/4255)</a:t>
            </a:r>
          </a:p>
          <a:p>
            <a:r>
              <a:rPr lang="en-GB" sz="1100" dirty="0"/>
              <a:t>    State1 = 0.664456  (4107/6181)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0.269865  (180/667)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0.376923  (49/130)</a:t>
            </a:r>
          </a:p>
          <a:p>
            <a:r>
              <a:rPr lang="en-GB" sz="1100" dirty="0"/>
              <a:t>    State6 = 0.789474  (30/38)</a:t>
            </a:r>
            <a:endParaRPr lang="en-SG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67F79-65A5-450E-827F-E1089730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20FBD2-FEEF-4B27-99B3-33A4E411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35997"/>
              </p:ext>
            </p:extLst>
          </p:nvPr>
        </p:nvGraphicFramePr>
        <p:xfrm>
          <a:off x="6096000" y="5009510"/>
          <a:ext cx="5713414" cy="1769609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6969" marR="86969" marT="43485" marB="434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6969" marR="86969" marT="43485" marB="434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5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808691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0.538173  (6753/12548)</a:t>
            </a:r>
          </a:p>
          <a:p>
            <a:r>
              <a:rPr lang="en-GB" sz="1100" dirty="0"/>
              <a:t>    State0 = 0.504348  (2146/4255)</a:t>
            </a:r>
          </a:p>
          <a:p>
            <a:r>
              <a:rPr lang="en-GB" sz="1100" dirty="0"/>
              <a:t>    State1 = 0.66753  (4126/6181)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0.272864  (182/667)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0.392308  (51/130)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35165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4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736B8-3564-4C33-9BBF-452C3B88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6" t="27392" r="31261" b="31261"/>
          <a:stretch/>
        </p:blipFill>
        <p:spPr>
          <a:xfrm>
            <a:off x="0" y="0"/>
            <a:ext cx="2920225" cy="21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5FB8-98B0-4EF8-91FE-61F9CF41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2" t="27081" r="31516" b="30764"/>
          <a:stretch/>
        </p:blipFill>
        <p:spPr>
          <a:xfrm>
            <a:off x="2920225" y="1"/>
            <a:ext cx="2897522" cy="219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BA8-1156-499C-985D-06F70035C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4" t="27289" r="31378" b="30915"/>
          <a:stretch/>
        </p:blipFill>
        <p:spPr>
          <a:xfrm>
            <a:off x="5817747" y="0"/>
            <a:ext cx="2944154" cy="219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DB12D-5B28-4654-9EF8-7FB0046B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7" t="27565" r="31194" b="31194"/>
          <a:stretch/>
        </p:blipFill>
        <p:spPr>
          <a:xfrm>
            <a:off x="8761901" y="0"/>
            <a:ext cx="2991094" cy="21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968-3EC0-4586-A8A9-1D63EFDE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4" t="26528" r="31342" b="30555"/>
          <a:stretch/>
        </p:blipFill>
        <p:spPr>
          <a:xfrm>
            <a:off x="0" y="2150972"/>
            <a:ext cx="2944155" cy="2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F4F2-F9FE-40B2-B858-113ED6DB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320717"/>
            <a:ext cx="9372600" cy="624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5EF4-A58A-4255-AA0B-BE4D47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5" t="24931" r="35648" b="28403"/>
          <a:stretch/>
        </p:blipFill>
        <p:spPr>
          <a:xfrm>
            <a:off x="0" y="3657600"/>
            <a:ext cx="2043113" cy="22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Tree Augmented Bayesian Networks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62B1-1939-4D8B-AE02-688B586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221377"/>
            <a:ext cx="9797769" cy="6531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D5BFAD-9FDB-4FFD-AEF6-85A38E0FA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0" t="24375" r="35695" b="28680"/>
          <a:stretch/>
        </p:blipFill>
        <p:spPr>
          <a:xfrm>
            <a:off x="66675" y="4152900"/>
            <a:ext cx="1876425" cy="2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0.558017  (7002/12548)</a:t>
            </a:r>
          </a:p>
          <a:p>
            <a:r>
              <a:rPr lang="en-GB" sz="1100" dirty="0"/>
              <a:t>    State0 = 0.548531  (2334/4255)</a:t>
            </a:r>
          </a:p>
          <a:p>
            <a:r>
              <a:rPr lang="en-GB" sz="1100" dirty="0"/>
              <a:t>    State1 = 0.681605  (4213/6181)</a:t>
            </a:r>
          </a:p>
          <a:p>
            <a:r>
              <a:rPr lang="en-GB" sz="1100" dirty="0"/>
              <a:t>    State2 = 0.0695733  (75/1078)</a:t>
            </a:r>
          </a:p>
          <a:p>
            <a:r>
              <a:rPr lang="en-GB" sz="1100" dirty="0"/>
              <a:t>    State3 = 0.332834  (222/667)</a:t>
            </a:r>
          </a:p>
          <a:p>
            <a:r>
              <a:rPr lang="en-GB" sz="1100" dirty="0"/>
              <a:t>    State4 = 0.371859  (74/199)</a:t>
            </a:r>
          </a:p>
          <a:p>
            <a:r>
              <a:rPr lang="en-GB" sz="1100" dirty="0"/>
              <a:t>    State5 = 0.423077  (55/130)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22D15A1-FA43-4EB5-B030-CA1D279E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97531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9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1648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0.532435  (6681/12548)</a:t>
            </a:r>
          </a:p>
          <a:p>
            <a:r>
              <a:rPr lang="en-GB" sz="1100" dirty="0"/>
              <a:t>    State0 = 0.52926  (2252/4255)</a:t>
            </a:r>
          </a:p>
          <a:p>
            <a:r>
              <a:rPr lang="en-GB" sz="1100" dirty="0"/>
              <a:t>    State1 = 0.670118  (4142/6181)</a:t>
            </a:r>
          </a:p>
          <a:p>
            <a:r>
              <a:rPr lang="en-GB" sz="1100" dirty="0"/>
              <a:t>    State2 = 0.0398887  (43/1078)</a:t>
            </a:r>
          </a:p>
          <a:p>
            <a:r>
              <a:rPr lang="en-GB" sz="1100" dirty="0"/>
              <a:t>    State3 = 0.26087  (174/667)</a:t>
            </a:r>
          </a:p>
          <a:p>
            <a:r>
              <a:rPr lang="en-GB" sz="1100" dirty="0"/>
              <a:t>    State4 = 0.20603  (41/199)</a:t>
            </a:r>
          </a:p>
          <a:p>
            <a:r>
              <a:rPr lang="en-GB" sz="1100" dirty="0"/>
              <a:t>    State5 = 0.184615  (24/130)</a:t>
            </a:r>
          </a:p>
          <a:p>
            <a:r>
              <a:rPr lang="en-GB" sz="1100" dirty="0"/>
              <a:t>    State6 = 0.131579  (5/38)</a:t>
            </a:r>
            <a:endParaRPr lang="en-SG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6336F-49C2-46AB-980F-59ACC4C3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5" t="20802" r="39095" b="24259"/>
          <a:stretch/>
        </p:blipFill>
        <p:spPr>
          <a:xfrm>
            <a:off x="172072" y="1706100"/>
            <a:ext cx="1645180" cy="276265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3A06F9-B71F-4311-A7AC-4F7DFE6BE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2095"/>
              </p:ext>
            </p:extLst>
          </p:nvPr>
        </p:nvGraphicFramePr>
        <p:xfrm>
          <a:off x="5864224" y="4859972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268436356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813287817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249241687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50220534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64503771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108345027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1807573114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83419567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563681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87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988475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7401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11414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445116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83504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745355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00337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37941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AA716-7B07-4E8D-9C30-2FDCC8418B53}"/>
              </a:ext>
            </a:extLst>
          </p:cNvPr>
          <p:cNvGrpSpPr/>
          <p:nvPr/>
        </p:nvGrpSpPr>
        <p:grpSpPr>
          <a:xfrm>
            <a:off x="2314574" y="-20388"/>
            <a:ext cx="9528566" cy="4668588"/>
            <a:chOff x="2314574" y="-20388"/>
            <a:chExt cx="8260594" cy="40473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EBE9E2-4A63-4D88-ACA5-1AFFE8830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69" t="21528" r="32269" b="25625"/>
            <a:stretch/>
          </p:blipFill>
          <p:spPr>
            <a:xfrm>
              <a:off x="2314574" y="-20388"/>
              <a:ext cx="2066926" cy="20534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63B729-E5DE-4601-ABAA-64334AE1F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85" t="21597" r="32685" b="25278"/>
            <a:stretch/>
          </p:blipFill>
          <p:spPr>
            <a:xfrm>
              <a:off x="4381500" y="-20388"/>
              <a:ext cx="2005013" cy="2050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0365A4-C139-4D08-BBFA-987863EEB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15" t="22082" r="32315" b="25833"/>
            <a:stretch/>
          </p:blipFill>
          <p:spPr>
            <a:xfrm>
              <a:off x="6386513" y="-20388"/>
              <a:ext cx="2088859" cy="2050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207ADA-EFF8-47A1-BA14-678653708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22" t="21736" r="32222" b="26181"/>
            <a:stretch/>
          </p:blipFill>
          <p:spPr>
            <a:xfrm>
              <a:off x="8475372" y="1"/>
              <a:ext cx="2099796" cy="20505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709DA-5D32-4871-B3BE-47BBECC7B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037" t="22083" r="32037" b="26389"/>
            <a:stretch/>
          </p:blipFill>
          <p:spPr>
            <a:xfrm>
              <a:off x="2314574" y="2050583"/>
              <a:ext cx="2066926" cy="19763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004FA-5549-4F5A-90BB-FBE8B0E4C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176" t="21806" r="32176" b="25556"/>
            <a:stretch/>
          </p:blipFill>
          <p:spPr>
            <a:xfrm>
              <a:off x="4381500" y="2050583"/>
              <a:ext cx="2007654" cy="1976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81AA09-FFCE-4C4B-9663-F03F3415B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176" t="22153" r="32176" b="25625"/>
            <a:stretch/>
          </p:blipFill>
          <p:spPr>
            <a:xfrm>
              <a:off x="6386513" y="2030193"/>
              <a:ext cx="2044550" cy="199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4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0.531081  (6664/12548)</a:t>
            </a:r>
          </a:p>
          <a:p>
            <a:r>
              <a:rPr lang="en-GB" sz="1100" dirty="0"/>
              <a:t>    State0 = 0.526439  (2240/4255)</a:t>
            </a:r>
          </a:p>
          <a:p>
            <a:r>
              <a:rPr lang="en-GB" sz="1100" dirty="0"/>
              <a:t>    State1 = 0.669633  (4139/6181)</a:t>
            </a:r>
          </a:p>
          <a:p>
            <a:r>
              <a:rPr lang="en-GB" sz="1100" dirty="0"/>
              <a:t>    State2 = 0.0380334  (41/1078)</a:t>
            </a:r>
          </a:p>
          <a:p>
            <a:r>
              <a:rPr lang="en-GB" sz="1100" dirty="0"/>
              <a:t>    State3 = 0.263868  (176/667)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0.169231  (22/130)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54F3-A682-4145-8B1E-0AA313D8B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8560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17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989666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0.532037  (6676/12548)</a:t>
            </a:r>
          </a:p>
          <a:p>
            <a:r>
              <a:rPr lang="en-GB" sz="1100" dirty="0"/>
              <a:t>    State0 = 0.52879  (2250/4255)</a:t>
            </a:r>
          </a:p>
          <a:p>
            <a:r>
              <a:rPr lang="en-GB" sz="1100" dirty="0"/>
              <a:t>    State1 = 0.669471  (4138/6181)</a:t>
            </a:r>
          </a:p>
          <a:p>
            <a:r>
              <a:rPr lang="en-GB" sz="1100" dirty="0"/>
              <a:t>    State2 = 0.041744  (45/1078)</a:t>
            </a:r>
          </a:p>
          <a:p>
            <a:r>
              <a:rPr lang="en-GB" sz="1100" dirty="0"/>
              <a:t>    State3 = 0.265367  (177/667)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0.153846  (20/130)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90232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25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0.698199  (8761/12548)</a:t>
            </a:r>
          </a:p>
          <a:p>
            <a:r>
              <a:rPr lang="en-GB" sz="1100" dirty="0"/>
              <a:t>    State0 = 0.663925  (2825/4255)</a:t>
            </a:r>
          </a:p>
          <a:p>
            <a:r>
              <a:rPr lang="en-GB" sz="1100" dirty="0"/>
              <a:t>    State1 = 0.772691  (4776/6181)</a:t>
            </a:r>
          </a:p>
          <a:p>
            <a:r>
              <a:rPr lang="en-GB" sz="1100" dirty="0"/>
              <a:t>    State2 = 0.397032  (428/1078)</a:t>
            </a:r>
          </a:p>
          <a:p>
            <a:r>
              <a:rPr lang="en-GB" sz="1100" dirty="0"/>
              <a:t>    State3 = 0.626687  (418/667)</a:t>
            </a:r>
          </a:p>
          <a:p>
            <a:r>
              <a:rPr lang="en-GB" sz="1100" dirty="0"/>
              <a:t>    State4 = 0.844221  (168/199)</a:t>
            </a:r>
          </a:p>
          <a:p>
            <a:r>
              <a:rPr lang="en-GB" sz="1100" dirty="0"/>
              <a:t>    State5 = 0.838462  (109/130)</a:t>
            </a:r>
          </a:p>
          <a:p>
            <a:r>
              <a:rPr lang="en-GB" sz="1100" dirty="0"/>
              <a:t>    State6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8556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57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Microsoft Office PowerPoint</Application>
  <PresentationFormat>Widescreen</PresentationFormat>
  <Paragraphs>650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37</cp:revision>
  <dcterms:created xsi:type="dcterms:W3CDTF">2019-04-01T14:04:11Z</dcterms:created>
  <dcterms:modified xsi:type="dcterms:W3CDTF">2019-04-08T14:04:38Z</dcterms:modified>
</cp:coreProperties>
</file>